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1" r:id="rId5"/>
    <p:sldId id="279" r:id="rId6"/>
    <p:sldId id="266" r:id="rId7"/>
    <p:sldId id="261" r:id="rId8"/>
    <p:sldId id="262" r:id="rId9"/>
    <p:sldId id="260" r:id="rId10"/>
    <p:sldId id="274" r:id="rId11"/>
    <p:sldId id="282" r:id="rId12"/>
    <p:sldId id="273" r:id="rId13"/>
    <p:sldId id="270" r:id="rId14"/>
    <p:sldId id="268" r:id="rId15"/>
    <p:sldId id="269" r:id="rId16"/>
    <p:sldId id="267" r:id="rId17"/>
    <p:sldId id="257" r:id="rId18"/>
    <p:sldId id="258" r:id="rId19"/>
    <p:sldId id="259" r:id="rId20"/>
    <p:sldId id="272" r:id="rId21"/>
    <p:sldId id="276" r:id="rId22"/>
    <p:sldId id="280" r:id="rId23"/>
    <p:sldId id="281" r:id="rId24"/>
    <p:sldId id="275" r:id="rId25"/>
    <p:sldId id="265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36883-238C-435E-9D85-CE5DB5002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3322F7-B395-4D4C-8290-F3DD661F1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A38276-C216-4EA5-93FE-2044FBBC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EB2AF6-42E6-4DDC-BDF5-E097ECEA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21B64F-32B6-44CE-B91C-FDF36C72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96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6F14F-A1F6-414A-B266-359088E0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1208B4-62A9-4D8C-B434-D6F9887BF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6AFA5-C7EC-411B-BE98-D11CED02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A9634-33E3-4E9A-B040-36A01E5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F590E6-D5E4-4641-A5A9-AFBEC008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14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B60E1B-90F0-4C0C-945D-4E086C500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F4D0E4-42B0-44BE-93B7-6B8CD286B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7F0667-735F-4F6A-AD6C-AA483BF3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DE25FA-68D8-4277-8BDD-E4C2BC5C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717984-B4F7-4C84-939A-3DFAB689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478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9CA0-ADC5-4C4C-B08A-800B16D1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6002E-502F-494B-8BC9-C12B8A93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827B3A-3499-468E-A603-9AEE3534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06B425-5017-4D97-A4B9-EA867C83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D7AEA-8704-4B55-9DC6-346BAC6D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5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0E287-D57D-4059-BCD5-22FBD343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47149E-801E-4180-B881-3EFF096AC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B3549-A896-46AD-BE18-2AC50235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7D83C-FE88-49F3-94AF-DA1D48F1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E6BFFF-F1C1-414F-A952-65D3EE61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77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317BE-D3BA-4DB5-939A-CD23F5B2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A3EDB-AC15-4887-AE1D-117550518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082F65-6C7C-4453-B158-0AD85FC63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67557F-48B7-4DA3-BDAB-E7331D14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01153F-5663-46B8-8DB0-264BD249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5BE9AA-6637-4A20-8DF2-E28976A6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92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CC49B-650A-4070-A0AB-86983A7E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90CC37-DC24-4A13-BAB1-AEBDE59DA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E94874-BF20-48C5-B6F3-E300D98E2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B4CEC7-DBC5-4242-8444-0AEF2AE4D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333444-1141-42FC-9333-97FAB8CAF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206851-8763-4B54-B9DE-E5DB22B0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557F52-E6D1-4B57-9C27-B5BEFBD4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74BE5C-6A99-4BD8-A01B-9DB88964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64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24293-5D9E-416E-AE2E-29936C37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7E5D8-02A5-4E32-B2E1-84D1B6F4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5D9E6C-F27E-4776-AD48-1658EDB7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32BA8C-0A33-4936-9378-3812AE89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476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146CF7-CDFD-4F67-A4DD-D21EB4D7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35E53F-1C7D-4E1F-A744-B2ADF6A5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2C147C-0648-473B-8918-F902F89E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1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70CB1-183B-4B07-B2BD-90627D18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8C45B-19A7-4981-9137-F49C80D98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5947A0-DD9E-425A-9ABF-EABE0173A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701973-65ED-413A-8CD4-C1D8953D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C93F66-D5F8-4CDF-B8B5-D89A451B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71F06F-896D-4089-A02F-3D959D07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52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4DA9D-7FBA-430A-BB97-CA9CEB7B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19B7E7-C673-478F-84BC-982646F73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A61108-703D-4F47-9579-07545B425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B66619-99AB-4306-BD6C-13ACBB73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58F2F1-79C3-40E9-A6CC-B2FE4A29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1B5448-CA56-4F17-BB2A-3F3B58D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0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7E3739-7E70-43DE-8518-49D9B06D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9BCBA0-D68E-4443-9651-588F23951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C6FF3D-C1DF-46F7-ABF3-0F6ED1C82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C828-C8D7-4A63-9714-8F500346C416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5A663C-10D5-40A9-8884-8A5F55A59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BFECA9-10AD-4FCA-9645-6AA1CCFD8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7FBC-1F48-4894-BEB3-64A420FB4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68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166AF53-98B3-4891-8A82-E15A10F65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BE" sz="5200">
                <a:solidFill>
                  <a:schemeClr val="tx2"/>
                </a:solidFill>
              </a:rPr>
              <a:t>Antwerpen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A3B3AF-4D87-4E53-AE1F-A25FDA3B5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l-BE" sz="1500">
                <a:solidFill>
                  <a:schemeClr val="tx2"/>
                </a:solidFill>
              </a:rPr>
              <a:t>10 mei 2021</a:t>
            </a:r>
          </a:p>
          <a:p>
            <a:r>
              <a:rPr lang="nl-BE" sz="1500">
                <a:solidFill>
                  <a:schemeClr val="tx2"/>
                </a:solidFill>
              </a:rPr>
              <a:t>patrick.smits@vlaanderen.be</a:t>
            </a:r>
          </a:p>
        </p:txBody>
      </p:sp>
    </p:spTree>
    <p:extLst>
      <p:ext uri="{BB962C8B-B14F-4D97-AF65-F5344CB8AC3E}">
        <p14:creationId xmlns:p14="http://schemas.microsoft.com/office/powerpoint/2010/main" val="293058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33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42AA2-19BE-4E0F-9D6D-6CCC458D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Aantal testen-Positiviteitsratio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9DA33A71-B2A7-4EB4-A544-6DB2DF02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784375"/>
            <a:ext cx="7347537" cy="52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8F4E43B-5EFE-4D85-8CDC-F6F6C7FE0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8" y="2166938"/>
            <a:ext cx="5223865" cy="3683256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7BF1A0D-0115-4028-808F-B194E128F4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2166938"/>
            <a:ext cx="5693996" cy="368325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76BB1B-5C41-419D-BEB1-318BD982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Testen Antwerpen</a:t>
            </a:r>
          </a:p>
        </p:txBody>
      </p:sp>
    </p:spTree>
    <p:extLst>
      <p:ext uri="{BB962C8B-B14F-4D97-AF65-F5344CB8AC3E}">
        <p14:creationId xmlns:p14="http://schemas.microsoft.com/office/powerpoint/2010/main" val="225999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4CC9B-556D-40C1-932E-13737710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Reproductiegetal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C6ED1826-851E-4E7C-B023-34A4B5A6C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13" y="1388303"/>
            <a:ext cx="7862878" cy="5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1C947-5E8D-46B2-BAB2-8F175B5D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Clusters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020DAE4A-F4F1-437D-9AC9-0EEC02AD4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36677"/>
            <a:ext cx="10905066" cy="38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8A7510-F75B-4776-905C-8634DB64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Gezinsclusters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630FE34-3FA4-47A6-9160-E05755691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8303"/>
            <a:ext cx="11965859" cy="40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B0631F-1A2F-4B29-88B0-73065176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Residentieclusters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D0414B3-DCE7-49AB-AA63-D22E5778E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604613"/>
            <a:ext cx="10905066" cy="2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0245A5F9-9FC3-4660-B26A-4AC2F655E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7" y="1461846"/>
            <a:ext cx="11591888" cy="36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70C46A-465A-468A-B196-18A2E87D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12" y="643466"/>
            <a:ext cx="822297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D013D0-7E18-4F0E-8C58-0F45CC02E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32" y="643466"/>
            <a:ext cx="816273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2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4F4AFFD-6CEF-49BC-9DE0-DF8125D71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8" y="643466"/>
            <a:ext cx="765782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2CD25B-80ED-44F7-B3DE-55D2D7E4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Kernindiactoren België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65E9119A-47A6-4B12-AC95-F27EFB86F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5" y="189696"/>
            <a:ext cx="7888035" cy="59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002310-06D8-48EA-A01A-8670001B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7- daagse incidentie ziekenhuisopnames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469E5E-3011-4C96-8A36-29C6B7D14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98" y="1675227"/>
            <a:ext cx="849120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6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93866-9DCD-4BE6-A39A-2BBD635D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Intensieve Zorgen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3D60E233-6AEE-4CB0-8B4B-CCC244124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97" y="1825625"/>
            <a:ext cx="5298806" cy="4351338"/>
          </a:xfrm>
        </p:spPr>
      </p:pic>
    </p:spTree>
    <p:extLst>
      <p:ext uri="{BB962C8B-B14F-4D97-AF65-F5344CB8AC3E}">
        <p14:creationId xmlns:p14="http://schemas.microsoft.com/office/powerpoint/2010/main" val="363526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5ABDE6-BD6F-4D33-9028-24C898E1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Ziekenhuisopnames Antwerpen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D54AD6-91C6-4E53-87F1-17192EBAD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19" y="1675227"/>
            <a:ext cx="883256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5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5D8DFC-F781-4A16-B317-B2EE883E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ICU Antwerpen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87F9E9-8517-47C5-99F3-317B527A3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08" y="1675227"/>
            <a:ext cx="784678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CD4ADE-F149-448D-B7C3-F848DD7D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Vaccinatiegraad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CEE19F38-194E-4C19-B689-C660B0D0E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4756"/>
          <a:stretch/>
        </p:blipFill>
        <p:spPr>
          <a:xfrm>
            <a:off x="2352564" y="1675227"/>
            <a:ext cx="748687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3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039A3E-9893-4B4F-9341-21FA3BAD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Vaccinatie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Antwerpen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stad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81CA0E7-741C-4634-AEC2-A788DF72D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49" y="1675227"/>
            <a:ext cx="648590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DADB7-200F-441E-887E-3446E5E6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België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ACDFD05-8FAE-44D4-974C-C2F8FCB8D7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3" y="1318221"/>
            <a:ext cx="6293078" cy="3627405"/>
          </a:xfrm>
        </p:spPr>
      </p:pic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101FBC28-5D29-481C-8E7B-BD40F2347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54" y="5376803"/>
            <a:ext cx="5862484" cy="1332382"/>
          </a:xfrm>
        </p:spPr>
      </p:pic>
    </p:spTree>
    <p:extLst>
      <p:ext uri="{BB962C8B-B14F-4D97-AF65-F5344CB8AC3E}">
        <p14:creationId xmlns:p14="http://schemas.microsoft.com/office/powerpoint/2010/main" val="33823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7DD29-95E5-4CEC-8DFF-3B8667F8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Aantal bevestigde gevallen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A2C8CC98-2223-4688-AA05-31D2FE66C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41" y="1675227"/>
            <a:ext cx="6778753" cy="48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5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3DD83E-80A0-496F-9620-A52BEDD3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Nieuwe besmettingen Antwerpen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7E93742-1F5E-4C1C-AB55-7A849E82B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55" y="1675227"/>
            <a:ext cx="929989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6F1DF21-F721-4E64-A20E-3B63A3920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698090"/>
            <a:ext cx="10175630" cy="776749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 err="1"/>
              <a:t>Overzicht</a:t>
            </a:r>
            <a:r>
              <a:rPr lang="en-US" sz="2000" dirty="0"/>
              <a:t> </a:t>
            </a:r>
            <a:r>
              <a:rPr lang="en-US" sz="2000" dirty="0" err="1"/>
              <a:t>Antwerpen</a:t>
            </a:r>
            <a:r>
              <a:rPr lang="en-US" sz="2000" dirty="0"/>
              <a:t> 10-5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F1AF9F08-C71B-49FA-8D36-D3C755F49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4" y="1707059"/>
            <a:ext cx="10794789" cy="44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5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3379B125-98FF-4889-8BF3-4CA49BE31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1" y="643466"/>
            <a:ext cx="909561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2F92DC-93F2-4CE3-BCF8-5A82CCF1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 err="1"/>
              <a:t>Antwerpen</a:t>
            </a:r>
            <a:r>
              <a:rPr lang="en-US" sz="1600" dirty="0"/>
              <a:t> </a:t>
            </a:r>
            <a:r>
              <a:rPr lang="en-US" sz="1600" dirty="0" err="1"/>
              <a:t>Stad</a:t>
            </a:r>
            <a:endParaRPr lang="en-US" sz="16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D148B2D-5D66-4A40-A85E-42ED4A03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13" y="952500"/>
            <a:ext cx="6549101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E9FFE0-A91F-4111-9547-9F4A2E29B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69" y="643466"/>
            <a:ext cx="80448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39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47</Words>
  <Application>Microsoft Office PowerPoint</Application>
  <PresentationFormat>Breedbeeld</PresentationFormat>
  <Paragraphs>21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Antwerpen</vt:lpstr>
      <vt:lpstr>Kernindiactoren België</vt:lpstr>
      <vt:lpstr>België</vt:lpstr>
      <vt:lpstr>Aantal bevestigde gevallen</vt:lpstr>
      <vt:lpstr>Nieuwe besmettingen Antwerpen</vt:lpstr>
      <vt:lpstr>PowerPoint-presentatie</vt:lpstr>
      <vt:lpstr>PowerPoint-presentatie</vt:lpstr>
      <vt:lpstr>PowerPoint-presentatie</vt:lpstr>
      <vt:lpstr>PowerPoint-presentatie</vt:lpstr>
      <vt:lpstr>Aantal testen-Positiviteitsratio</vt:lpstr>
      <vt:lpstr>Testen Antwerpen</vt:lpstr>
      <vt:lpstr>Reproductiegetal</vt:lpstr>
      <vt:lpstr>Clusters</vt:lpstr>
      <vt:lpstr>Gezinsclusters</vt:lpstr>
      <vt:lpstr>Residentieclusters</vt:lpstr>
      <vt:lpstr>PowerPoint-presentatie</vt:lpstr>
      <vt:lpstr>PowerPoint-presentatie</vt:lpstr>
      <vt:lpstr>PowerPoint-presentatie</vt:lpstr>
      <vt:lpstr>PowerPoint-presentatie</vt:lpstr>
      <vt:lpstr>7- daagse incidentie ziekenhuisopnames</vt:lpstr>
      <vt:lpstr>Intensieve Zorgen</vt:lpstr>
      <vt:lpstr>Ziekenhuisopnames Antwerpen</vt:lpstr>
      <vt:lpstr>ICU Antwerpen</vt:lpstr>
      <vt:lpstr>Vaccinatiegraad</vt:lpstr>
      <vt:lpstr>Vaccinatie Antwerpen stad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Antwerpen</dc:title>
  <dc:creator>Smits Patrick</dc:creator>
  <cp:lastModifiedBy>Smits Patrick</cp:lastModifiedBy>
  <cp:revision>13</cp:revision>
  <dcterms:created xsi:type="dcterms:W3CDTF">2021-05-11T13:10:20Z</dcterms:created>
  <dcterms:modified xsi:type="dcterms:W3CDTF">2021-05-11T14:42:46Z</dcterms:modified>
</cp:coreProperties>
</file>